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94"/>
  </p:notesMasterIdLst>
  <p:sldIdLst>
    <p:sldId id="1061" r:id="rId6"/>
    <p:sldId id="1062" r:id="rId7"/>
    <p:sldId id="1162" r:id="rId8"/>
    <p:sldId id="1167" r:id="rId9"/>
    <p:sldId id="1196" r:id="rId10"/>
    <p:sldId id="1193" r:id="rId11"/>
    <p:sldId id="1203" r:id="rId12"/>
    <p:sldId id="1207" r:id="rId13"/>
    <p:sldId id="1191" r:id="rId14"/>
    <p:sldId id="1182" r:id="rId15"/>
    <p:sldId id="1208" r:id="rId16"/>
    <p:sldId id="1209" r:id="rId17"/>
    <p:sldId id="1205" r:id="rId18"/>
    <p:sldId id="1210" r:id="rId19"/>
    <p:sldId id="1206" r:id="rId20"/>
    <p:sldId id="1204" r:id="rId21"/>
    <p:sldId id="1211" r:id="rId22"/>
    <p:sldId id="1214" r:id="rId23"/>
    <p:sldId id="1213" r:id="rId24"/>
    <p:sldId id="1212" r:id="rId25"/>
    <p:sldId id="1194" r:id="rId26"/>
    <p:sldId id="1195" r:id="rId27"/>
    <p:sldId id="1192" r:id="rId28"/>
    <p:sldId id="1176" r:id="rId29"/>
    <p:sldId id="1183" r:id="rId30"/>
    <p:sldId id="1184" r:id="rId31"/>
    <p:sldId id="1185" r:id="rId32"/>
    <p:sldId id="1186" r:id="rId33"/>
    <p:sldId id="1187" r:id="rId34"/>
    <p:sldId id="1188" r:id="rId35"/>
    <p:sldId id="1189" r:id="rId36"/>
    <p:sldId id="1178" r:id="rId37"/>
    <p:sldId id="1179" r:id="rId38"/>
    <p:sldId id="1180" r:id="rId39"/>
    <p:sldId id="1181" r:id="rId40"/>
    <p:sldId id="1177" r:id="rId41"/>
    <p:sldId id="1169" r:id="rId42"/>
    <p:sldId id="1175" r:id="rId43"/>
    <p:sldId id="1173" r:id="rId44"/>
    <p:sldId id="1174" r:id="rId45"/>
    <p:sldId id="1172" r:id="rId46"/>
    <p:sldId id="1170" r:id="rId47"/>
    <p:sldId id="1171" r:id="rId48"/>
    <p:sldId id="1159" r:id="rId49"/>
    <p:sldId id="1158" r:id="rId50"/>
    <p:sldId id="1160" r:id="rId51"/>
    <p:sldId id="1163" r:id="rId52"/>
    <p:sldId id="1092" r:id="rId53"/>
    <p:sldId id="1198" r:id="rId54"/>
    <p:sldId id="1197" r:id="rId55"/>
    <p:sldId id="1199" r:id="rId56"/>
    <p:sldId id="1200" r:id="rId57"/>
    <p:sldId id="1201" r:id="rId58"/>
    <p:sldId id="1202" r:id="rId59"/>
    <p:sldId id="1157" r:id="rId60"/>
    <p:sldId id="1165" r:id="rId61"/>
    <p:sldId id="1016" r:id="rId62"/>
    <p:sldId id="1155" r:id="rId63"/>
    <p:sldId id="1166" r:id="rId64"/>
    <p:sldId id="1156" r:id="rId65"/>
    <p:sldId id="1073" r:id="rId66"/>
    <p:sldId id="1074" r:id="rId67"/>
    <p:sldId id="1044" r:id="rId68"/>
    <p:sldId id="1045" r:id="rId69"/>
    <p:sldId id="1046" r:id="rId70"/>
    <p:sldId id="1003" r:id="rId71"/>
    <p:sldId id="1048" r:id="rId72"/>
    <p:sldId id="1049" r:id="rId73"/>
    <p:sldId id="1042" r:id="rId74"/>
    <p:sldId id="1004" r:id="rId75"/>
    <p:sldId id="1078" r:id="rId76"/>
    <p:sldId id="1079" r:id="rId77"/>
    <p:sldId id="1090" r:id="rId78"/>
    <p:sldId id="1088" r:id="rId79"/>
    <p:sldId id="1089" r:id="rId80"/>
    <p:sldId id="1083" r:id="rId81"/>
    <p:sldId id="1084" r:id="rId82"/>
    <p:sldId id="1010" r:id="rId83"/>
    <p:sldId id="1030" r:id="rId84"/>
    <p:sldId id="1080" r:id="rId85"/>
    <p:sldId id="1081" r:id="rId86"/>
    <p:sldId id="1082" r:id="rId87"/>
    <p:sldId id="1022" r:id="rId88"/>
    <p:sldId id="1023" r:id="rId89"/>
    <p:sldId id="1032" r:id="rId90"/>
    <p:sldId id="1031" r:id="rId91"/>
    <p:sldId id="997" r:id="rId92"/>
    <p:sldId id="1017" r:id="rId93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162"/>
          </p14:sldIdLst>
        </p14:section>
        <p14:section name="로그인" id="{D0FDE9E7-293B-4F86-A98B-0DABFD1BCD2F}">
          <p14:sldIdLst>
            <p14:sldId id="1167"/>
            <p14:sldId id="1196"/>
            <p14:sldId id="1193"/>
            <p14:sldId id="1203"/>
            <p14:sldId id="1207"/>
            <p14:sldId id="1191"/>
            <p14:sldId id="1182"/>
            <p14:sldId id="1208"/>
            <p14:sldId id="1209"/>
            <p14:sldId id="1205"/>
            <p14:sldId id="1210"/>
            <p14:sldId id="1206"/>
            <p14:sldId id="1204"/>
            <p14:sldId id="1211"/>
            <p14:sldId id="1214"/>
            <p14:sldId id="1213"/>
            <p14:sldId id="1212"/>
            <p14:sldId id="1194"/>
            <p14:sldId id="1195"/>
            <p14:sldId id="1192"/>
            <p14:sldId id="1176"/>
            <p14:sldId id="1183"/>
            <p14:sldId id="1184"/>
            <p14:sldId id="1185"/>
            <p14:sldId id="1186"/>
            <p14:sldId id="1187"/>
            <p14:sldId id="1188"/>
            <p14:sldId id="1189"/>
            <p14:sldId id="1178"/>
            <p14:sldId id="1179"/>
            <p14:sldId id="1180"/>
            <p14:sldId id="1181"/>
            <p14:sldId id="1177"/>
            <p14:sldId id="1169"/>
            <p14:sldId id="1175"/>
            <p14:sldId id="1173"/>
            <p14:sldId id="1174"/>
            <p14:sldId id="1172"/>
            <p14:sldId id="1170"/>
            <p14:sldId id="1171"/>
          </p14:sldIdLst>
        </p14:section>
        <p14:section name="사용자앱 로그인" id="{4B6A5E2A-D87B-4C7E-995C-35538035ADDE}">
          <p14:sldIdLst>
            <p14:sldId id="1159"/>
            <p14:sldId id="1158"/>
            <p14:sldId id="1160"/>
            <p14:sldId id="1163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포인트관리" id="{2E79B72E-9B1E-401C-AB30-E2591FABE852}">
          <p14:sldIdLst>
            <p14:sldId id="1198"/>
            <p14:sldId id="1197"/>
          </p14:sldIdLst>
        </p14:section>
        <p14:section name="알림관리" id="{02FAF0D5-FEAE-4D42-9C65-1B93D42C4C60}">
          <p14:sldIdLst>
            <p14:sldId id="1199"/>
          </p14:sldIdLst>
        </p14:section>
        <p14:section name="쿠폰함 관리" id="{B6CE4462-DB3B-445B-B300-1B15A5EC5B7A}">
          <p14:sldIdLst>
            <p14:sldId id="1200"/>
          </p14:sldIdLst>
        </p14:section>
        <p14:section name="이력관리( 세차, 정비 )" id="{CFA93EE6-B680-46AC-96C5-42128102ABEF}">
          <p14:sldIdLst>
            <p14:sldId id="1201"/>
          </p14:sldIdLst>
        </p14:section>
        <p14:section name="예약내역 조회 / 취소" id="{FA7CA885-3357-463E-8429-D13A3BFC1C6B}">
          <p14:sldIdLst>
            <p14:sldId id="1202"/>
          </p14:sldIdLst>
        </p14:section>
        <p14:section name="인트로" id="{93041DB5-53A9-4F28-B1CF-DBA5377D5050}">
          <p14:sldIdLst>
            <p14:sldId id="1157"/>
          </p14:sldIdLst>
        </p14:section>
        <p14:section name="제목 없는 구역" id="{2FDEA6AB-95A6-45F0-A9DA-0F7C17936326}">
          <p14:sldIdLst>
            <p14:sldId id="1165"/>
            <p14:sldId id="1016"/>
            <p14:sldId id="1155"/>
            <p14:sldId id="1166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8F3"/>
    <a:srgbClr val="C6D9F1"/>
    <a:srgbClr val="D7E4BD"/>
    <a:srgbClr val="FCD5B5"/>
    <a:srgbClr val="4BACC6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6481" autoAdjust="0"/>
  </p:normalViewPr>
  <p:slideViewPr>
    <p:cSldViewPr>
      <p:cViewPr>
        <p:scale>
          <a:sx n="100" d="100"/>
          <a:sy n="100" d="100"/>
        </p:scale>
        <p:origin x="1770" y="48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2.xml"/><Relationship Id="rId18" Type="http://schemas.openxmlformats.org/officeDocument/2006/relationships/slide" Target="slides/slide27.xml"/><Relationship Id="rId26" Type="http://schemas.openxmlformats.org/officeDocument/2006/relationships/slide" Target="slides/slide36.xml"/><Relationship Id="rId39" Type="http://schemas.openxmlformats.org/officeDocument/2006/relationships/slide" Target="slides/slide63.xml"/><Relationship Id="rId21" Type="http://schemas.openxmlformats.org/officeDocument/2006/relationships/slide" Target="slides/slide30.xml"/><Relationship Id="rId34" Type="http://schemas.openxmlformats.org/officeDocument/2006/relationships/slide" Target="slides/slide58.xml"/><Relationship Id="rId42" Type="http://schemas.openxmlformats.org/officeDocument/2006/relationships/slide" Target="slides/slide66.xml"/><Relationship Id="rId47" Type="http://schemas.openxmlformats.org/officeDocument/2006/relationships/slide" Target="slides/slide71.xml"/><Relationship Id="rId50" Type="http://schemas.openxmlformats.org/officeDocument/2006/relationships/slide" Target="slides/slide74.xml"/><Relationship Id="rId55" Type="http://schemas.openxmlformats.org/officeDocument/2006/relationships/slide" Target="slides/slide79.xml"/><Relationship Id="rId63" Type="http://schemas.openxmlformats.org/officeDocument/2006/relationships/slide" Target="slides/slide87.xml"/><Relationship Id="rId7" Type="http://schemas.openxmlformats.org/officeDocument/2006/relationships/slide" Target="slides/slide12.xml"/><Relationship Id="rId2" Type="http://schemas.openxmlformats.org/officeDocument/2006/relationships/slide" Target="slides/slide7.xml"/><Relationship Id="rId16" Type="http://schemas.openxmlformats.org/officeDocument/2006/relationships/slide" Target="slides/slide25.xml"/><Relationship Id="rId29" Type="http://schemas.openxmlformats.org/officeDocument/2006/relationships/slide" Target="slides/slide40.xml"/><Relationship Id="rId11" Type="http://schemas.openxmlformats.org/officeDocument/2006/relationships/slide" Target="slides/slide16.xml"/><Relationship Id="rId24" Type="http://schemas.openxmlformats.org/officeDocument/2006/relationships/slide" Target="slides/slide34.xml"/><Relationship Id="rId32" Type="http://schemas.openxmlformats.org/officeDocument/2006/relationships/slide" Target="slides/slide43.xml"/><Relationship Id="rId37" Type="http://schemas.openxmlformats.org/officeDocument/2006/relationships/slide" Target="slides/slide61.xml"/><Relationship Id="rId40" Type="http://schemas.openxmlformats.org/officeDocument/2006/relationships/slide" Target="slides/slide64.xml"/><Relationship Id="rId45" Type="http://schemas.openxmlformats.org/officeDocument/2006/relationships/slide" Target="slides/slide69.xml"/><Relationship Id="rId53" Type="http://schemas.openxmlformats.org/officeDocument/2006/relationships/slide" Target="slides/slide77.xml"/><Relationship Id="rId58" Type="http://schemas.openxmlformats.org/officeDocument/2006/relationships/slide" Target="slides/slide82.xml"/><Relationship Id="rId5" Type="http://schemas.openxmlformats.org/officeDocument/2006/relationships/slide" Target="slides/slide10.xml"/><Relationship Id="rId61" Type="http://schemas.openxmlformats.org/officeDocument/2006/relationships/slide" Target="slides/slide85.xml"/><Relationship Id="rId19" Type="http://schemas.openxmlformats.org/officeDocument/2006/relationships/slide" Target="slides/slide28.xml"/><Relationship Id="rId14" Type="http://schemas.openxmlformats.org/officeDocument/2006/relationships/slide" Target="slides/slide23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1.xml"/><Relationship Id="rId35" Type="http://schemas.openxmlformats.org/officeDocument/2006/relationships/slide" Target="slides/slide59.xml"/><Relationship Id="rId43" Type="http://schemas.openxmlformats.org/officeDocument/2006/relationships/slide" Target="slides/slide67.xml"/><Relationship Id="rId48" Type="http://schemas.openxmlformats.org/officeDocument/2006/relationships/slide" Target="slides/slide72.xml"/><Relationship Id="rId56" Type="http://schemas.openxmlformats.org/officeDocument/2006/relationships/slide" Target="slides/slide80.xml"/><Relationship Id="rId64" Type="http://schemas.openxmlformats.org/officeDocument/2006/relationships/slide" Target="slides/slide88.xml"/><Relationship Id="rId8" Type="http://schemas.openxmlformats.org/officeDocument/2006/relationships/slide" Target="slides/slide13.xml"/><Relationship Id="rId51" Type="http://schemas.openxmlformats.org/officeDocument/2006/relationships/slide" Target="slides/slide75.xml"/><Relationship Id="rId3" Type="http://schemas.openxmlformats.org/officeDocument/2006/relationships/slide" Target="slides/slide8.xml"/><Relationship Id="rId12" Type="http://schemas.openxmlformats.org/officeDocument/2006/relationships/slide" Target="slides/slide21.xml"/><Relationship Id="rId17" Type="http://schemas.openxmlformats.org/officeDocument/2006/relationships/slide" Target="slides/slide26.xml"/><Relationship Id="rId25" Type="http://schemas.openxmlformats.org/officeDocument/2006/relationships/slide" Target="slides/slide35.xml"/><Relationship Id="rId33" Type="http://schemas.openxmlformats.org/officeDocument/2006/relationships/slide" Target="slides/slide57.xml"/><Relationship Id="rId38" Type="http://schemas.openxmlformats.org/officeDocument/2006/relationships/slide" Target="slides/slide62.xml"/><Relationship Id="rId46" Type="http://schemas.openxmlformats.org/officeDocument/2006/relationships/slide" Target="slides/slide70.xml"/><Relationship Id="rId59" Type="http://schemas.openxmlformats.org/officeDocument/2006/relationships/slide" Target="slides/slide83.xml"/><Relationship Id="rId20" Type="http://schemas.openxmlformats.org/officeDocument/2006/relationships/slide" Target="slides/slide29.xml"/><Relationship Id="rId41" Type="http://schemas.openxmlformats.org/officeDocument/2006/relationships/slide" Target="slides/slide65.xml"/><Relationship Id="rId54" Type="http://schemas.openxmlformats.org/officeDocument/2006/relationships/slide" Target="slides/slide78.xml"/><Relationship Id="rId62" Type="http://schemas.openxmlformats.org/officeDocument/2006/relationships/slide" Target="slides/slide86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5" Type="http://schemas.openxmlformats.org/officeDocument/2006/relationships/slide" Target="slides/slide24.xml"/><Relationship Id="rId23" Type="http://schemas.openxmlformats.org/officeDocument/2006/relationships/slide" Target="slides/slide33.xml"/><Relationship Id="rId28" Type="http://schemas.openxmlformats.org/officeDocument/2006/relationships/slide" Target="slides/slide39.xml"/><Relationship Id="rId36" Type="http://schemas.openxmlformats.org/officeDocument/2006/relationships/slide" Target="slides/slide60.xml"/><Relationship Id="rId49" Type="http://schemas.openxmlformats.org/officeDocument/2006/relationships/slide" Target="slides/slide73.xml"/><Relationship Id="rId57" Type="http://schemas.openxmlformats.org/officeDocument/2006/relationships/slide" Target="slides/slide81.xml"/><Relationship Id="rId10" Type="http://schemas.openxmlformats.org/officeDocument/2006/relationships/slide" Target="slides/slide15.xml"/><Relationship Id="rId31" Type="http://schemas.openxmlformats.org/officeDocument/2006/relationships/slide" Target="slides/slide42.xml"/><Relationship Id="rId44" Type="http://schemas.openxmlformats.org/officeDocument/2006/relationships/slide" Target="slides/slide68.xml"/><Relationship Id="rId52" Type="http://schemas.openxmlformats.org/officeDocument/2006/relationships/slide" Target="slides/slide76.xml"/><Relationship Id="rId60" Type="http://schemas.openxmlformats.org/officeDocument/2006/relationships/slide" Target="slides/slide84.xml"/><Relationship Id="rId4" Type="http://schemas.openxmlformats.org/officeDocument/2006/relationships/slide" Target="slides/slide9.xml"/><Relationship Id="rId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4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8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13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56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55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2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98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7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4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4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5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42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5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964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2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87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2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3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36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4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02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10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20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2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0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39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701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7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2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4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고객용 </a:t>
            </a:r>
            <a:r>
              <a:rPr lang="ko-KR" altLang="en-US" sz="2800" dirty="0" err="1" smtClean="0">
                <a:latin typeface="YouandiModern HeadBold" pitchFamily="18" charset="-127"/>
                <a:ea typeface="YouandiModern HeadBold" pitchFamily="18" charset="-127"/>
              </a:rPr>
              <a:t>앱</a:t>
            </a: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2" y="882384"/>
            <a:ext cx="3446154" cy="5570273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901989"/>
            <a:ext cx="3446154" cy="557610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551691"/>
              </p:ext>
            </p:extLst>
          </p:nvPr>
        </p:nvGraphicFramePr>
        <p:xfrm>
          <a:off x="4042404" y="3155826"/>
          <a:ext cx="3413730" cy="33246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92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3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27" y="322523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76" y="361678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76" y="3957439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65" y="4336468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56" y="4705562"/>
            <a:ext cx="225963" cy="2371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07534" y="61452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94068" y="2854672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622" y="2934689"/>
            <a:ext cx="224305" cy="215511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330" y="2899708"/>
            <a:ext cx="181334" cy="259195"/>
          </a:xfrm>
          <a:prstGeom prst="rect">
            <a:avLst/>
          </a:prstGeom>
        </p:spPr>
      </p:pic>
      <p:sp>
        <p:nvSpPr>
          <p:cNvPr id="80" name="오른쪽 화살표 79"/>
          <p:cNvSpPr/>
          <p:nvPr/>
        </p:nvSpPr>
        <p:spPr>
          <a:xfrm rot="10800000">
            <a:off x="338734" y="9464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07158" y="2807509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6712" y="2887526"/>
            <a:ext cx="224305" cy="215511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420" y="2852545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16714" y="2855459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74" idx="1"/>
          </p:cNvCxnSpPr>
          <p:nvPr/>
        </p:nvCxnSpPr>
        <p:spPr>
          <a:xfrm>
            <a:off x="2192147" y="2936437"/>
            <a:ext cx="751645" cy="67743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36776" y="272726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차량선택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2807281"/>
            <a:ext cx="224305" cy="21551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2784067"/>
            <a:ext cx="181334" cy="259195"/>
          </a:xfrm>
          <a:prstGeom prst="rect">
            <a:avLst/>
          </a:prstGeom>
        </p:spPr>
      </p:pic>
      <p:sp>
        <p:nvSpPr>
          <p:cNvPr id="98" name="오른쪽 화살표 97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052" y="2785222"/>
            <a:ext cx="240180" cy="24875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953707" y="3084882"/>
            <a:ext cx="3178603" cy="3446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977536" y="3168122"/>
            <a:ext cx="3073502" cy="10409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549" y="3513753"/>
            <a:ext cx="635389" cy="438746"/>
          </a:xfrm>
          <a:prstGeom prst="rect">
            <a:avLst/>
          </a:prstGeom>
        </p:spPr>
      </p:pic>
      <p:sp>
        <p:nvSpPr>
          <p:cNvPr id="103" name="한쪽 모서리는 잘리고 다른 쪽 모서리는 둥근 사각형 102"/>
          <p:cNvSpPr/>
          <p:nvPr/>
        </p:nvSpPr>
        <p:spPr>
          <a:xfrm>
            <a:off x="2982331" y="3157558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3103298" y="3180527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934653" y="3398742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521442" y="3474181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521442" y="3658839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4521442" y="3831559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978689" y="4015401"/>
            <a:ext cx="3081176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차량 선택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2977536" y="4405259"/>
            <a:ext cx="3073502" cy="104093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549" y="4750890"/>
            <a:ext cx="635389" cy="438746"/>
          </a:xfrm>
          <a:prstGeom prst="rect">
            <a:avLst/>
          </a:prstGeom>
        </p:spPr>
      </p:pic>
      <p:sp>
        <p:nvSpPr>
          <p:cNvPr id="131" name="한쪽 모서리는 잘리고 다른 쪽 모서리는 둥근 사각형 130"/>
          <p:cNvSpPr/>
          <p:nvPr/>
        </p:nvSpPr>
        <p:spPr>
          <a:xfrm>
            <a:off x="2982331" y="4394695"/>
            <a:ext cx="3068707" cy="272571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 bwMode="auto">
          <a:xfrm>
            <a:off x="3103298" y="4417664"/>
            <a:ext cx="1536381" cy="215444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3934653" y="4635879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4521442" y="4711318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521442" y="489597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4521442" y="506869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978689" y="5252538"/>
            <a:ext cx="3081176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차량 선택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923" y="717476"/>
            <a:ext cx="3188518" cy="5835796"/>
          </a:xfrm>
          <a:prstGeom prst="rect">
            <a:avLst/>
          </a:prstGeom>
        </p:spPr>
      </p:pic>
      <p:sp>
        <p:nvSpPr>
          <p:cNvPr id="171" name="오른쪽 화살표 170"/>
          <p:cNvSpPr/>
          <p:nvPr/>
        </p:nvSpPr>
        <p:spPr>
          <a:xfrm rot="10800000">
            <a:off x="6699854" y="798302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576287" y="1163276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차량정보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841" y="1243293"/>
            <a:ext cx="224305" cy="215511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948" y="1220079"/>
            <a:ext cx="181334" cy="259195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563" y="1221234"/>
            <a:ext cx="240180" cy="248758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6590410" y="1505118"/>
            <a:ext cx="3190463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6613402" y="1743436"/>
            <a:ext cx="3180660" cy="12493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45" name="한쪽 모서리는 잘리고 다른 쪽 모서리는 둥근 사각형 144"/>
          <p:cNvSpPr/>
          <p:nvPr/>
        </p:nvSpPr>
        <p:spPr>
          <a:xfrm>
            <a:off x="6603600" y="1742626"/>
            <a:ext cx="316822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 bwMode="auto">
          <a:xfrm>
            <a:off x="7390163" y="179921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포인트가 5개인 별 146"/>
          <p:cNvSpPr/>
          <p:nvPr/>
        </p:nvSpPr>
        <p:spPr>
          <a:xfrm>
            <a:off x="9345488" y="1836526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한쪽 모서리는 잘리고 다른 쪽 모서리는 둥근 사각형 153"/>
          <p:cNvSpPr/>
          <p:nvPr/>
        </p:nvSpPr>
        <p:spPr>
          <a:xfrm flipV="1">
            <a:off x="6611222" y="2687818"/>
            <a:ext cx="3160599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7390163" y="275316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563643" y="2753164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6605779" y="3141778"/>
            <a:ext cx="3180298" cy="12281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159" name="한쪽 모서리는 잘리고 다른 쪽 모서리는 둥근 사각형 158"/>
          <p:cNvSpPr/>
          <p:nvPr/>
        </p:nvSpPr>
        <p:spPr>
          <a:xfrm>
            <a:off x="6595977" y="3140968"/>
            <a:ext cx="3189552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 bwMode="auto">
          <a:xfrm>
            <a:off x="7382540" y="3197554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포인트가 5개인 별 160"/>
          <p:cNvSpPr/>
          <p:nvPr/>
        </p:nvSpPr>
        <p:spPr>
          <a:xfrm>
            <a:off x="9417496" y="3234868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한쪽 모서리는 잘리고 다른 쪽 모서리는 둥근 사각형 166"/>
          <p:cNvSpPr/>
          <p:nvPr/>
        </p:nvSpPr>
        <p:spPr>
          <a:xfrm flipV="1">
            <a:off x="6603600" y="4128151"/>
            <a:ext cx="3181930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7382540" y="419349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8556020" y="419349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197" y="3613708"/>
            <a:ext cx="635389" cy="438746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 bwMode="auto">
          <a:xfrm>
            <a:off x="7648301" y="3498697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8235090" y="357413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79" name="직사각형 178"/>
          <p:cNvSpPr/>
          <p:nvPr/>
        </p:nvSpPr>
        <p:spPr>
          <a:xfrm>
            <a:off x="8235090" y="375879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8235090" y="393151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197" y="2171238"/>
            <a:ext cx="635389" cy="438746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 bwMode="auto">
          <a:xfrm>
            <a:off x="7648301" y="2056227"/>
            <a:ext cx="59503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8235090" y="2131666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84" name="직사각형 183"/>
          <p:cNvSpPr/>
          <p:nvPr/>
        </p:nvSpPr>
        <p:spPr>
          <a:xfrm>
            <a:off x="8235090" y="231632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8235090" y="2489044"/>
            <a:ext cx="1367662" cy="1500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493594" y="254818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87" name="꺾인 연결선 186"/>
          <p:cNvCxnSpPr>
            <a:stCxn id="186" idx="6"/>
            <a:endCxn id="170" idx="1"/>
          </p:cNvCxnSpPr>
          <p:nvPr/>
        </p:nvCxnSpPr>
        <p:spPr>
          <a:xfrm>
            <a:off x="5669027" y="2629165"/>
            <a:ext cx="917896" cy="1006209"/>
          </a:xfrm>
          <a:prstGeom prst="bentConnector3">
            <a:avLst>
              <a:gd name="adj1" fmla="val 68679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00672" y="3173112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74" idx="1"/>
          </p:cNvCxnSpPr>
          <p:nvPr/>
        </p:nvCxnSpPr>
        <p:spPr>
          <a:xfrm>
            <a:off x="2176105" y="3254090"/>
            <a:ext cx="767687" cy="35977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36776" y="272726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예약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2807281"/>
            <a:ext cx="224305" cy="21551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2784067"/>
            <a:ext cx="181334" cy="259195"/>
          </a:xfrm>
          <a:prstGeom prst="rect">
            <a:avLst/>
          </a:prstGeom>
        </p:spPr>
      </p:pic>
      <p:sp>
        <p:nvSpPr>
          <p:cNvPr id="98" name="오른쪽 화살표 97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53707" y="3084882"/>
            <a:ext cx="3178603" cy="344688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53707" y="3084882"/>
            <a:ext cx="3178603" cy="1116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218" y="3111324"/>
            <a:ext cx="1150674" cy="1090112"/>
          </a:xfrm>
          <a:prstGeom prst="rect">
            <a:avLst/>
          </a:prstGeom>
        </p:spPr>
      </p:pic>
      <p:sp>
        <p:nvSpPr>
          <p:cNvPr id="77" name="한쪽 모서리는 잘리고 다른 쪽 모서리는 둥근 사각형 76"/>
          <p:cNvSpPr/>
          <p:nvPr/>
        </p:nvSpPr>
        <p:spPr>
          <a:xfrm>
            <a:off x="2946194" y="3095451"/>
            <a:ext cx="906806" cy="326878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888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예약일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71" name="한쪽 모서리는 잘리고 다른 쪽 모서리는 둥근 사각형 70"/>
          <p:cNvSpPr/>
          <p:nvPr/>
        </p:nvSpPr>
        <p:spPr>
          <a:xfrm>
            <a:off x="2953345" y="4254250"/>
            <a:ext cx="906806" cy="326878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0888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예약 시간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326113" y="4669285"/>
            <a:ext cx="2502751" cy="143042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원통 8"/>
          <p:cNvSpPr/>
          <p:nvPr/>
        </p:nvSpPr>
        <p:spPr>
          <a:xfrm rot="5400000">
            <a:off x="3849603" y="3816648"/>
            <a:ext cx="1446579" cy="3119558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953345" y="6270083"/>
            <a:ext cx="3081176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 2016</a:t>
            </a:r>
            <a:r>
              <a:rPr lang="ko-KR" altLang="en-US" sz="1000" b="1" smtClean="0">
                <a:solidFill>
                  <a:schemeClr val="tx1"/>
                </a:solidFill>
              </a:rPr>
              <a:t>년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000" b="1" smtClean="0">
                <a:solidFill>
                  <a:schemeClr val="tx1"/>
                </a:solidFill>
              </a:rPr>
              <a:t>월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11</a:t>
            </a:r>
            <a:r>
              <a:rPr lang="ko-KR" altLang="en-US" sz="1000" b="1" smtClean="0">
                <a:solidFill>
                  <a:schemeClr val="tx1"/>
                </a:solidFill>
              </a:rPr>
              <a:t>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14:00  </a:t>
            </a:r>
            <a:r>
              <a:rPr lang="ko-KR" altLang="en-US" sz="1000" b="1" smtClean="0">
                <a:solidFill>
                  <a:schemeClr val="tx1"/>
                </a:solidFill>
              </a:rPr>
              <a:t>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764704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71820" y="349997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14" idx="1"/>
          </p:cNvCxnSpPr>
          <p:nvPr/>
        </p:nvCxnSpPr>
        <p:spPr>
          <a:xfrm>
            <a:off x="2247253" y="3580951"/>
            <a:ext cx="473499" cy="1769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1" y="827252"/>
            <a:ext cx="3446154" cy="55427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20752" y="80430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30501" y="365971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5949" y="3741195"/>
            <a:ext cx="224305" cy="2108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720752" y="400487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61283" y="436406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16678" y="434690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72073" y="434605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3158002" y="529406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3438" y="556886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853438" y="547699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918443" y="526418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567" y="3715590"/>
            <a:ext cx="181334" cy="25919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2834742" y="90246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037" y="3718736"/>
            <a:ext cx="240180" cy="24875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607767" y="1268760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73438" y="134386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7619268" y="1431309"/>
            <a:ext cx="216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11717" y="4019509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77388" y="4133718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 이체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7623218" y="4182058"/>
            <a:ext cx="21694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현금 결제 에 정보를 표시를 한다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계좌 번호를 선택을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 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현금 결제 에 정보를 표시를 한다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22561" y="6135467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6988102" y="530224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740453" y="5577048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740453" y="5485179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 bwMode="auto">
          <a:xfrm>
            <a:off x="7805458" y="5272368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609576" y="6143649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7000660" y="255795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53011" y="2832757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7753011" y="2740888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 bwMode="auto">
          <a:xfrm>
            <a:off x="7818016" y="2528077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622134" y="3399358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2915949" y="5630828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 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3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6" y="827252"/>
            <a:ext cx="3446154" cy="554278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6617" y="80430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6366" y="365971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결제수단선택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814" y="3741195"/>
            <a:ext cx="224305" cy="2108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6617" y="400487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7148" y="436406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592543" y="434690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47938" y="434605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576952" y="529406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29303" y="556886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329303" y="547699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1394308" y="526418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432" y="3715590"/>
            <a:ext cx="181334" cy="259195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0800000">
            <a:off x="310607" y="90246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902" y="3718736"/>
            <a:ext cx="240180" cy="248758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198426" y="6135467"/>
            <a:ext cx="3439865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00545" y="352410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9" name="꺾인 연결선 48"/>
          <p:cNvCxnSpPr>
            <a:stCxn id="44" idx="6"/>
            <a:endCxn id="69" idx="1"/>
          </p:cNvCxnSpPr>
          <p:nvPr/>
        </p:nvCxnSpPr>
        <p:spPr>
          <a:xfrm>
            <a:off x="3275978" y="3605085"/>
            <a:ext cx="883532" cy="504975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9" y="867748"/>
            <a:ext cx="3446154" cy="554278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4159510" y="844805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150694" y="145366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카드 관리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6142" y="1535137"/>
            <a:ext cx="224305" cy="210873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159510" y="1786637"/>
            <a:ext cx="3441675" cy="46468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60447" y="2207027"/>
            <a:ext cx="2778313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신한 카드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1234-XXXX-XXXX-1234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760" y="1509532"/>
            <a:ext cx="181334" cy="259195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 rot="10800000">
            <a:off x="4273500" y="942964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230" y="1512678"/>
            <a:ext cx="240180" cy="248758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4560446" y="3245199"/>
            <a:ext cx="2778313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신한 카드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1234-XXXX-XXXX-1234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811911" y="2132855"/>
            <a:ext cx="2901729" cy="158273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카드사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카드번호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유효기간                   </a:t>
            </a:r>
            <a:r>
              <a:rPr lang="en-US" altLang="ko-KR" sz="1000" dirty="0" smtClean="0">
                <a:solidFill>
                  <a:schemeClr val="tx1"/>
                </a:solidFill>
              </a:rPr>
              <a:t>/    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비밀번호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81392" y="2325845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489484" y="2649526"/>
            <a:ext cx="2122355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505669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884037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256612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634980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991185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369553" y="3283320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062217" y="1402100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3" name="꺾인 연결선 92"/>
          <p:cNvCxnSpPr>
            <a:stCxn id="92" idx="6"/>
            <a:endCxn id="84" idx="0"/>
          </p:cNvCxnSpPr>
          <p:nvPr/>
        </p:nvCxnSpPr>
        <p:spPr>
          <a:xfrm>
            <a:off x="7237650" y="1483078"/>
            <a:ext cx="2025126" cy="649777"/>
          </a:xfrm>
          <a:prstGeom prst="bentConnector2">
            <a:avLst/>
          </a:prstGeom>
          <a:ln w="31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8489483" y="2971746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388490" y="2951538"/>
            <a:ext cx="567973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764704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71820" y="284261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45900" y="381961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27" idx="6"/>
            <a:endCxn id="30" idx="1"/>
          </p:cNvCxnSpPr>
          <p:nvPr/>
        </p:nvCxnSpPr>
        <p:spPr>
          <a:xfrm flipV="1">
            <a:off x="2321333" y="3613867"/>
            <a:ext cx="622459" cy="286728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53707" y="5287858"/>
            <a:ext cx="3178603" cy="124390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493594" y="2548187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36776" y="4941168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추가 사항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6330" y="5021185"/>
            <a:ext cx="224305" cy="2155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437" y="4997971"/>
            <a:ext cx="181334" cy="25919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 bwMode="auto">
          <a:xfrm>
            <a:off x="3048056" y="55391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62144" y="55276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4872199" y="5527683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2982332" y="58574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62144" y="5845965"/>
            <a:ext cx="2417627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53890" y="6272794"/>
            <a:ext cx="3173658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추가 사항 확인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6" y="1628800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68077" y="5009632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54" idx="1"/>
          </p:cNvCxnSpPr>
          <p:nvPr/>
        </p:nvCxnSpPr>
        <p:spPr>
          <a:xfrm flipV="1">
            <a:off x="2143510" y="3972871"/>
            <a:ext cx="753937" cy="1117739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92" y="695969"/>
            <a:ext cx="3188518" cy="58357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939863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3056723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53707" y="1584005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39863" y="121120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9417" y="1291221"/>
            <a:ext cx="224305" cy="2155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524" y="1268007"/>
            <a:ext cx="181334" cy="2591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 bwMode="auto">
          <a:xfrm>
            <a:off x="3008784" y="507536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22872" y="5063866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832927" y="506386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53756" y="5373796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33568" y="5362293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53890" y="6272794"/>
            <a:ext cx="3173658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확인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79579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257947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30522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08890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65095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43463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3008784" y="242088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087432" y="1772816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3933262" y="1860265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2889329" y="1557894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수단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144868" y="2946435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024915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722108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140102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054667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2955155" y="3248783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519126" y="3243710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934316" y="3573820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19126" y="3567776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2897447" y="386514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971185" y="4200825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28345" y="4195752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3141663" y="4482629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530508" y="4477556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2894114" y="4766618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예약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25012" y="4761545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247732" y="5481518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결제가 완료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되었습니다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감사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645" y="695969"/>
            <a:ext cx="3188518" cy="5835796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6618716" y="692696"/>
            <a:ext cx="3192447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6" name="오른쪽 화살표 105"/>
          <p:cNvSpPr/>
          <p:nvPr/>
        </p:nvSpPr>
        <p:spPr>
          <a:xfrm rot="10800000">
            <a:off x="6735576" y="776795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632560" y="1584005"/>
            <a:ext cx="3178603" cy="49477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618716" y="1211204"/>
            <a:ext cx="3195534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예약 확인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5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8270" y="1291221"/>
            <a:ext cx="224305" cy="215511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0377" y="1268007"/>
            <a:ext cx="181334" cy="25919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 bwMode="auto">
          <a:xfrm>
            <a:off x="6687637" y="507536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201725" y="5063866"/>
            <a:ext cx="1230076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8511780" y="506386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632609" y="5373796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212421" y="5362293"/>
            <a:ext cx="2417627" cy="2170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632743" y="6272794"/>
            <a:ext cx="3173658" cy="25751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결제 확인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558432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936800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309375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687743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043948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9422316" y="2428182"/>
            <a:ext cx="263756" cy="2008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6687637" y="242088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766285" y="1772816"/>
            <a:ext cx="720345" cy="5781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7612115" y="1860265"/>
            <a:ext cx="216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회사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번호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유효일자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 / 22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7823721" y="2946435"/>
            <a:ext cx="11521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703768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8400961" y="3917210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7818955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8733520" y="3865149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 bwMode="auto">
          <a:xfrm>
            <a:off x="6634008" y="3248783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   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197979" y="3243710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6613169" y="3573820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197979" y="3567776"/>
            <a:ext cx="2450078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 bwMode="auto">
          <a:xfrm>
            <a:off x="6650038" y="4200825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예약일시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207198" y="4195752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2017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r>
              <a:rPr lang="ko-KR" altLang="en-US" sz="800" smtClean="0">
                <a:solidFill>
                  <a:schemeClr val="tx1"/>
                </a:solidFill>
              </a:rPr>
              <a:t>일  </a:t>
            </a:r>
            <a:r>
              <a:rPr lang="en-US" altLang="ko-KR" sz="800" dirty="0" smtClean="0">
                <a:solidFill>
                  <a:schemeClr val="tx1"/>
                </a:solidFill>
              </a:rPr>
              <a:t>12: 00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 bwMode="auto">
          <a:xfrm>
            <a:off x="6820516" y="4482629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209361" y="4477556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203865" y="4761545"/>
            <a:ext cx="2436100" cy="2275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smtClean="0">
                <a:solidFill>
                  <a:schemeClr val="tx1"/>
                </a:solidFill>
              </a:rPr>
              <a:t>옵션 추가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광택 외 </a:t>
            </a:r>
            <a:r>
              <a:rPr lang="en-US" altLang="ko-KR" sz="800" dirty="0" smtClean="0">
                <a:solidFill>
                  <a:schemeClr val="tx1"/>
                </a:solidFill>
              </a:rPr>
              <a:t>2 </a:t>
            </a:r>
            <a:r>
              <a:rPr lang="ko-KR" altLang="en-US" sz="800" smtClean="0">
                <a:solidFill>
                  <a:schemeClr val="tx1"/>
                </a:solidFill>
              </a:rPr>
              <a:t>건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7103641" y="3255015"/>
            <a:ext cx="2083325" cy="1320080"/>
            <a:chOff x="7905328" y="2238308"/>
            <a:chExt cx="2083325" cy="1320080"/>
          </a:xfrm>
        </p:grpSpPr>
        <p:sp>
          <p:nvSpPr>
            <p:cNvPr id="141" name="직사각형 140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7905328" y="2501792"/>
              <a:ext cx="1800200" cy="1056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7939480" y="2262250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8188453" y="2840927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결제가 완료 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8513264" y="3273153"/>
              <a:ext cx="571696" cy="247370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7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3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1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10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주소를 검색 후 선택을 하면 해당 위치로 아래의 지도가 이동을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6153" y="99198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4578" y="3052567"/>
            <a:ext cx="239444" cy="3600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60912" y="1434608"/>
            <a:ext cx="2652919" cy="3363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검색할 주소를 입력 하세요</a:t>
            </a:r>
            <a:endParaRPr lang="ko-KR" altLang="en-US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4280" y="1442514"/>
            <a:ext cx="743535" cy="330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297233" y="1955842"/>
            <a:ext cx="281118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40" y="3958104"/>
            <a:ext cx="3446154" cy="21117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448" y="4726625"/>
            <a:ext cx="356689" cy="536336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3566462" y="5843014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>
            <a:stCxn id="31" idx="6"/>
            <a:endCxn id="36" idx="1"/>
          </p:cNvCxnSpPr>
          <p:nvPr/>
        </p:nvCxnSpPr>
        <p:spPr>
          <a:xfrm flipV="1">
            <a:off x="3741895" y="3631578"/>
            <a:ext cx="394245" cy="2292414"/>
          </a:xfrm>
          <a:prstGeom prst="bentConnector3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867709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21685" y="8481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1685" y="401592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685" y="436835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1685" y="47207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160" y="50636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1685" y="54065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5488055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33" y="5134799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794071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439457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48" y="4076872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34209" y="57494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933" y="6086301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535675" y="946263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93" y="880047"/>
            <a:ext cx="3446154" cy="554727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121882" y="86044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21882" y="371703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145" y="3777975"/>
            <a:ext cx="196673" cy="226876"/>
          </a:xfrm>
          <a:prstGeom prst="rect">
            <a:avLst/>
          </a:prstGeom>
        </p:spPr>
      </p:pic>
      <p:sp>
        <p:nvSpPr>
          <p:cNvPr id="66" name="오른쪽 화살표 65"/>
          <p:cNvSpPr/>
          <p:nvPr/>
        </p:nvSpPr>
        <p:spPr>
          <a:xfrm rot="10800000">
            <a:off x="4235872" y="95860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025645" y="4402037"/>
            <a:ext cx="519644" cy="279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 </a:t>
            </a:r>
          </a:p>
        </p:txBody>
      </p:sp>
      <p:sp>
        <p:nvSpPr>
          <p:cNvPr id="14" name="타원 13"/>
          <p:cNvSpPr/>
          <p:nvPr/>
        </p:nvSpPr>
        <p:spPr>
          <a:xfrm>
            <a:off x="4678107" y="569892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997984" y="569381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93294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6330543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68519" y="5994308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주소 선택 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432984" y="4452412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68519" y="4406227"/>
            <a:ext cx="2032644" cy="272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154062" y="4863004"/>
            <a:ext cx="7056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854541" y="4826025"/>
            <a:ext cx="2450078" cy="272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4271666" y="540657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51" y="856844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3643" y="2523532"/>
            <a:ext cx="2369528" cy="23403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주일간의 날씨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타사 참조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조이웬웨시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</a:p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sp>
        <p:nvSpPr>
          <p:cNvPr id="47" name="한쪽 모서리는 잘리고 다른 쪽 모서리는 둥근 사각형 46"/>
          <p:cNvSpPr/>
          <p:nvPr/>
        </p:nvSpPr>
        <p:spPr>
          <a:xfrm>
            <a:off x="909906" y="2525777"/>
            <a:ext cx="2353266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날    씨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56844"/>
            <a:ext cx="3446154" cy="557610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3272" y="1515057"/>
            <a:ext cx="2448227" cy="4320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최근 예약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 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21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14 :00 </a:t>
            </a:r>
            <a:r>
              <a:rPr lang="ko-KR" altLang="en-US" sz="800" smtClean="0">
                <a:solidFill>
                  <a:schemeClr val="tx1"/>
                </a:solidFill>
              </a:rPr>
              <a:t>분 세차 예약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화살표 72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55" y="856844"/>
            <a:ext cx="3446154" cy="543955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885502"/>
            <a:ext cx="3446154" cy="5547449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90162"/>
            <a:ext cx="3446154" cy="554278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76671" y="439699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32066" y="437983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687461" y="437898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516475" y="532699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68826" y="560179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268826" y="550992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5333831" y="529711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68456" y="865887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69" name="오른쪽 화살표 6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9799" y="878829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451473" y="948340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939635" y="616530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519530" y="554301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271881" y="5817820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271881" y="5725951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 bwMode="auto">
          <a:xfrm>
            <a:off x="5336886" y="5513140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92964" y="420634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648359" y="418918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803754" y="418833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419011" y="5053470"/>
            <a:ext cx="17043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1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선택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4803" y="4398894"/>
            <a:ext cx="11833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3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비밀번호 입력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31337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36536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4891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51651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45685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969224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979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56249" y="1426862"/>
            <a:ext cx="3441675" cy="50060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40607" y="588937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  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1018961" y="1728611"/>
            <a:ext cx="66877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위치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41367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88664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47541" y="573965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9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59478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9478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00085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44488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50663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214975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7214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239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59478" y="462684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9478" y="4979273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9478" y="53316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9953" y="56745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9478" y="60174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6098974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26" y="5745718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404990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050376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741" y="4687791"/>
            <a:ext cx="196673" cy="2268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82" y="1442514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4077161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77161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78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4117768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4062171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68346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4932658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04897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22" y="915078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24522"/>
              </p:ext>
            </p:extLst>
          </p:nvPr>
        </p:nvGraphicFramePr>
        <p:xfrm>
          <a:off x="4105106" y="4488718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558125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927219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5296313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6318" y="5675342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4409" y="6044436"/>
            <a:ext cx="225963" cy="23712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4070986" y="41513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0540" y="4231341"/>
            <a:ext cx="224305" cy="215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248" y="41963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82593"/>
              </p:ext>
            </p:extLst>
          </p:nvPr>
        </p:nvGraphicFramePr>
        <p:xfrm>
          <a:off x="304904" y="4533863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603270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972364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5341458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6" y="5720487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07" y="6089581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7388"/>
              </p:ext>
            </p:extLst>
          </p:nvPr>
        </p:nvGraphicFramePr>
        <p:xfrm>
          <a:off x="4042404" y="3182435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51842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4996160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65254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44283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13377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33756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642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278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37587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5901" y="463002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018596" y="2837315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150" y="2917332"/>
            <a:ext cx="224305" cy="2155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858" y="2882351"/>
            <a:ext cx="181334" cy="259195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73872" y="41709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426" y="4250941"/>
            <a:ext cx="224305" cy="215511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134" y="42159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33362"/>
              </p:ext>
            </p:extLst>
          </p:nvPr>
        </p:nvGraphicFramePr>
        <p:xfrm>
          <a:off x="315134" y="4590442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4659849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028943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398037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46" y="5777066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37" y="6146160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0252"/>
              </p:ext>
            </p:extLst>
          </p:nvPr>
        </p:nvGraphicFramePr>
        <p:xfrm>
          <a:off x="4042404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 (15,000</a:t>
                      </a:r>
                      <a:r>
                        <a:rPr lang="ko-KR" altLang="en-US" sz="1000" baseline="0" smtClean="0"/>
                        <a:t>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026701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9579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7482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4391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6731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2480" y="4149080"/>
            <a:ext cx="3456384" cy="4183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9342" y="4209049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896" y="4289066"/>
            <a:ext cx="224305" cy="21551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604" y="4254085"/>
            <a:ext cx="181334" cy="25919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010936" y="2885320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0490" y="2965337"/>
            <a:ext cx="224305" cy="21551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198" y="2930356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21131"/>
              </p:ext>
            </p:extLst>
          </p:nvPr>
        </p:nvGraphicFramePr>
        <p:xfrm>
          <a:off x="4042404" y="3212976"/>
          <a:ext cx="3413730" cy="318784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2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311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367393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101" y="537674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90" y="575577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681" y="612486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99194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622463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98608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63406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566" y="486358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진행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83351" y="5273492"/>
            <a:ext cx="1497216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3864" y="5273492"/>
            <a:ext cx="1478548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0552" y="5496447"/>
            <a:ext cx="2664296" cy="2314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세차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내부 </a:t>
            </a:r>
            <a:r>
              <a:rPr lang="en-US" altLang="ko-KR" sz="900" dirty="0" smtClean="0">
                <a:solidFill>
                  <a:schemeClr val="tx1"/>
                </a:solidFill>
              </a:rPr>
              <a:t>+ </a:t>
            </a:r>
            <a:r>
              <a:rPr lang="ko-KR" altLang="en-US" sz="900" dirty="0" smtClean="0">
                <a:solidFill>
                  <a:schemeClr val="tx1"/>
                </a:solidFill>
              </a:rPr>
              <a:t>외부    옵션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유막제거</a:t>
            </a:r>
            <a:r>
              <a:rPr lang="ko-KR" altLang="en-US" sz="900" dirty="0" smtClean="0">
                <a:solidFill>
                  <a:schemeClr val="tx1"/>
                </a:solidFill>
              </a:rPr>
              <a:t> 외 </a:t>
            </a:r>
            <a:r>
              <a:rPr lang="en-US" altLang="ko-KR" sz="900" dirty="0" smtClean="0">
                <a:solidFill>
                  <a:schemeClr val="tx1"/>
                </a:solidFill>
              </a:rPr>
              <a:t>2</a:t>
            </a:r>
            <a:r>
              <a:rPr lang="ko-KR" altLang="en-US" sz="900" dirty="0" smtClean="0">
                <a:solidFill>
                  <a:schemeClr val="tx1"/>
                </a:solidFill>
              </a:rPr>
              <a:t>건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1222" y="4794770"/>
            <a:ext cx="2951089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51</a:t>
            </a:r>
            <a:r>
              <a:rPr lang="ko-KR" altLang="en-US" sz="1000" dirty="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( </a:t>
            </a:r>
            <a:r>
              <a:rPr lang="ko-KR" altLang="en-US" sz="1000" dirty="0" smtClean="0">
                <a:solidFill>
                  <a:schemeClr val="tx1"/>
                </a:solidFill>
              </a:rPr>
              <a:t>기아 </a:t>
            </a:r>
            <a:r>
              <a:rPr lang="en-US" altLang="ko-KR" sz="1000" dirty="0" smtClean="0">
                <a:solidFill>
                  <a:schemeClr val="tx1"/>
                </a:solidFill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</a:rPr>
              <a:t>카니발 </a:t>
            </a:r>
            <a:r>
              <a:rPr lang="en-US" altLang="ko-KR" sz="1000" dirty="0" smtClean="0">
                <a:solidFill>
                  <a:schemeClr val="tx1"/>
                </a:solidFill>
              </a:rPr>
              <a:t>/ LPG) – </a:t>
            </a:r>
            <a:r>
              <a:rPr lang="ko-KR" altLang="en-US" sz="1000" dirty="0" smtClean="0">
                <a:solidFill>
                  <a:schemeClr val="tx1"/>
                </a:solidFill>
              </a:rPr>
              <a:t>승합차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561" y="5724688"/>
            <a:ext cx="2957750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dirty="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dirty="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dirty="0" smtClean="0">
                <a:solidFill>
                  <a:schemeClr val="tx1"/>
                </a:solidFill>
              </a:rPr>
              <a:t>분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02204" y="5172411"/>
            <a:ext cx="352158" cy="8617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내역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6271" y="4787981"/>
            <a:ext cx="352158" cy="2716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4157" y="5163378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155432" y="51475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02882" y="46649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87007" y="564915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13584" y="6183227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세차 상풍 선택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상품을 선택을 하면 해당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와 같이 추가 옵션에 대한 내용을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1-2 </a:t>
            </a:r>
            <a:r>
              <a:rPr lang="ko-KR" altLang="en-US" smtClean="0"/>
              <a:t>선택을 하면 세부 옵션사항을 표시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1-3 </a:t>
            </a:r>
            <a:r>
              <a:rPr lang="ko-KR" altLang="en-US" dirty="0" smtClean="0"/>
              <a:t>선택을 하면 체크가 되면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결제 금액이 계속 추가가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체크를 </a:t>
            </a:r>
            <a:r>
              <a:rPr lang="ko-KR" altLang="en-US" dirty="0" err="1" smtClean="0"/>
              <a:t>할때마다</a:t>
            </a:r>
            <a:r>
              <a:rPr lang="ko-KR" altLang="en-US" dirty="0" smtClean="0"/>
              <a:t> 해당 금액이 업데이트가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1-4 1-2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의 선택한 금액의 내용이 표시가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1-5 </a:t>
            </a:r>
            <a:r>
              <a:rPr lang="ko-KR" altLang="en-US" dirty="0" smtClean="0"/>
              <a:t>예약하기를 선택을 하면 이전페이지로 이동을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1-6 </a:t>
            </a:r>
            <a:r>
              <a:rPr lang="ko-KR" altLang="en-US" dirty="0" smtClean="0"/>
              <a:t>다른 상품을 선택을 하면 기존에 표시 된 내역을 닫고 선택한 옵션을 표시를 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만약 다른 옵션이 펼쳐져 있는 것이 있다가 </a:t>
            </a:r>
            <a:endParaRPr lang="en-US" altLang="ko-KR" dirty="0" smtClean="0"/>
          </a:p>
          <a:p>
            <a:r>
              <a:rPr lang="ko-KR" altLang="en-US" dirty="0" smtClean="0"/>
              <a:t>현재 상태를 유지를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30225" y="1947445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030224" y="4633561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039749" y="5346840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1" y="2046996"/>
            <a:ext cx="558907" cy="4310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269" y="4729536"/>
            <a:ext cx="558907" cy="431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889" y="5461571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0335" y="2709876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0335" y="2956973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0335" y="3204070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90335" y="3451168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589795" y="2669310"/>
            <a:ext cx="5760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039749" y="448954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86391" y="3672214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057334" y="366383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18092" y="4159483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642361" y="1985771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048413" y="2963780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338977" y="375787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4592217" y="586861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1-6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022" y="2164138"/>
            <a:ext cx="228950" cy="23712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701" y="2896023"/>
            <a:ext cx="228950" cy="23712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941" y="3604683"/>
            <a:ext cx="228950" cy="237127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44488" y="2132856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620838" y="213603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55938" y="210428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추가 옵션이 없는 상태를 선택을 하면 </a:t>
            </a:r>
            <a:endParaRPr lang="en-US" altLang="ko-KR" dirty="0" smtClean="0"/>
          </a:p>
          <a:p>
            <a:r>
              <a:rPr lang="en-US" altLang="ko-KR" dirty="0" smtClean="0"/>
              <a:t>1-2 </a:t>
            </a:r>
            <a:r>
              <a:rPr lang="ko-KR" altLang="en-US" dirty="0" smtClean="0"/>
              <a:t>과 같이 표시가 되면 </a:t>
            </a:r>
            <a:r>
              <a:rPr lang="en-US" altLang="ko-KR" dirty="0" smtClean="0"/>
              <a:t>1-2</a:t>
            </a:r>
            <a:r>
              <a:rPr lang="ko-KR" altLang="en-US" dirty="0" smtClean="0"/>
              <a:t>와 같이 선택을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4100244" y="350905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92116" y="2742986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117829" y="268334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38347" y="3172861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518419" y="4355384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236882" y="3217708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092116" y="190766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160" y="2042384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074662" y="363956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06" y="3774282"/>
            <a:ext cx="558907" cy="4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2-1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1949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277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4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320884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5287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1462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35774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38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07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7189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7188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0624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1468951" y="1643350"/>
            <a:ext cx="217396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68" y="2082164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339219" y="2962508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3097227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339219" y="414908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428379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973" y="1508548"/>
            <a:ext cx="352425" cy="3048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355" y="2090679"/>
            <a:ext cx="228950" cy="23712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138664" y="815121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46992" y="821837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9" y="919317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 bwMode="auto">
          <a:xfrm>
            <a:off x="4187599" y="1182834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132002" y="137864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138177" y="82887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5002489" y="92242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753" y="899676"/>
            <a:ext cx="380388" cy="41057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22" y="1420396"/>
            <a:ext cx="3446154" cy="499043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4153904" y="1442195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53903" y="1441876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17339" y="194712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5335666" y="1643031"/>
            <a:ext cx="217396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엔진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엔진 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383" y="2081845"/>
            <a:ext cx="558907" cy="43102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205934" y="4365104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4499823"/>
            <a:ext cx="558907" cy="431021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4205934" y="555167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5686395"/>
            <a:ext cx="558907" cy="4310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688" y="1508229"/>
            <a:ext cx="352425" cy="304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 bwMode="auto">
          <a:xfrm>
            <a:off x="4589794" y="2669310"/>
            <a:ext cx="25558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일반형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261383" y="400983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308025" y="3192508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엔진오일 고급형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0 (12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항목 점검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278968" y="318412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5039726" y="3679777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3" name="타원 2"/>
          <p:cNvSpPr/>
          <p:nvPr/>
        </p:nvSpPr>
        <p:spPr>
          <a:xfrm>
            <a:off x="4376671" y="2669310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376671" y="2920163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45687" y="2132856"/>
            <a:ext cx="242267" cy="233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37496" y="2252307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040780" y="236456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48837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7165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2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97772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50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12662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26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5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8838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21384" y="196685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61" y="1508548"/>
            <a:ext cx="352425" cy="304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46" y="2434151"/>
            <a:ext cx="635389" cy="438746"/>
          </a:xfrm>
          <a:prstGeom prst="rect">
            <a:avLst/>
          </a:prstGeom>
        </p:spPr>
      </p:pic>
      <p:sp>
        <p:nvSpPr>
          <p:cNvPr id="23" name="한쪽 모서리는 잘리고 다른 쪽 모서리는 둥근 사각형 22"/>
          <p:cNvSpPr/>
          <p:nvPr/>
        </p:nvSpPr>
        <p:spPr>
          <a:xfrm>
            <a:off x="311581" y="196604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98145" y="202263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포인트가 5개인 별 19"/>
          <p:cNvSpPr/>
          <p:nvPr/>
        </p:nvSpPr>
        <p:spPr>
          <a:xfrm>
            <a:off x="3335349" y="2059945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278501" y="240227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1239" y="24022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831239" y="26689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838859" y="290519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99746" y="291303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71" y="1477612"/>
            <a:ext cx="333149" cy="345047"/>
          </a:xfrm>
          <a:prstGeom prst="rect">
            <a:avLst/>
          </a:prstGeom>
        </p:spPr>
      </p:pic>
      <p:sp>
        <p:nvSpPr>
          <p:cNvPr id="69" name="한쪽 모서리는 잘리고 다른 쪽 모서리는 둥근 사각형 68"/>
          <p:cNvSpPr/>
          <p:nvPr/>
        </p:nvSpPr>
        <p:spPr>
          <a:xfrm flipV="1">
            <a:off x="319204" y="321621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9814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27162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3761" y="3746166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23" y="4213462"/>
            <a:ext cx="635389" cy="438746"/>
          </a:xfrm>
          <a:prstGeom prst="rect">
            <a:avLst/>
          </a:prstGeom>
        </p:spPr>
      </p:pic>
      <p:sp>
        <p:nvSpPr>
          <p:cNvPr id="85" name="한쪽 모서리는 잘리고 다른 쪽 모서리는 둥근 사각형 84"/>
          <p:cNvSpPr/>
          <p:nvPr/>
        </p:nvSpPr>
        <p:spPr>
          <a:xfrm>
            <a:off x="303958" y="3745356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1090522" y="380194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포인트가 5개인 별 86"/>
          <p:cNvSpPr/>
          <p:nvPr/>
        </p:nvSpPr>
        <p:spPr>
          <a:xfrm>
            <a:off x="3327726" y="3839256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270878" y="4181583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23616" y="41815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823616" y="44482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831236" y="468450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492123" y="4692346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한쪽 모서리는 잘리고 다른 쪽 모서리는 둥근 사각형 92"/>
          <p:cNvSpPr/>
          <p:nvPr/>
        </p:nvSpPr>
        <p:spPr>
          <a:xfrm flipV="1">
            <a:off x="311581" y="4995521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09052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6400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074300" y="837239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2628" y="843955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45" y="94143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 bwMode="auto">
          <a:xfrm>
            <a:off x="4123235" y="1204952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067638" y="140076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73813" y="85099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938125" y="944542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89" y="921794"/>
            <a:ext cx="380388" cy="41057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58" y="1442514"/>
            <a:ext cx="3446154" cy="4990437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4074301" y="1464313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89539" y="1463994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146847" y="1988654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24" y="1530347"/>
            <a:ext cx="352425" cy="30480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009" y="2455950"/>
            <a:ext cx="635389" cy="438746"/>
          </a:xfrm>
          <a:prstGeom prst="rect">
            <a:avLst/>
          </a:prstGeom>
        </p:spPr>
      </p:pic>
      <p:sp>
        <p:nvSpPr>
          <p:cNvPr id="113" name="한쪽 모서리는 잘리고 다른 쪽 모서리는 둥근 사각형 112"/>
          <p:cNvSpPr/>
          <p:nvPr/>
        </p:nvSpPr>
        <p:spPr>
          <a:xfrm>
            <a:off x="4137044" y="1987844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4923608" y="2044430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7160812" y="2081744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03964" y="2424071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656702" y="24240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656702" y="26907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5664322" y="292699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4325209" y="2934834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634" y="1499411"/>
            <a:ext cx="333149" cy="345047"/>
          </a:xfrm>
          <a:prstGeom prst="rect">
            <a:avLst/>
          </a:prstGeom>
        </p:spPr>
      </p:pic>
      <p:sp>
        <p:nvSpPr>
          <p:cNvPr id="122" name="한쪽 모서리는 잘리고 다른 쪽 모서리는 둥근 사각형 121"/>
          <p:cNvSpPr/>
          <p:nvPr/>
        </p:nvSpPr>
        <p:spPr>
          <a:xfrm flipV="1">
            <a:off x="4144667" y="3238009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92360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09708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139224" y="376796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386" y="4235261"/>
            <a:ext cx="635389" cy="438746"/>
          </a:xfrm>
          <a:prstGeom prst="rect">
            <a:avLst/>
          </a:prstGeom>
        </p:spPr>
      </p:pic>
      <p:sp>
        <p:nvSpPr>
          <p:cNvPr id="127" name="한쪽 모서리는 잘리고 다른 쪽 모서리는 둥근 사각형 126"/>
          <p:cNvSpPr/>
          <p:nvPr/>
        </p:nvSpPr>
        <p:spPr>
          <a:xfrm>
            <a:off x="4129421" y="376715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4915985" y="382374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7153189" y="3861055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5096341" y="420338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649079" y="42033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649079" y="44700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656699" y="470630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 bwMode="auto">
          <a:xfrm>
            <a:off x="4317586" y="471414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한쪽 모서리는 잘리고 다른 쪽 모서리는 둥근 사각형 134"/>
          <p:cNvSpPr/>
          <p:nvPr/>
        </p:nvSpPr>
        <p:spPr>
          <a:xfrm flipV="1">
            <a:off x="4137044" y="501732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91598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08946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67973" y="2732241"/>
            <a:ext cx="2451594" cy="1746895"/>
            <a:chOff x="7776333" y="2732937"/>
            <a:chExt cx="2044419" cy="174689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776333" y="2733748"/>
              <a:ext cx="2032427" cy="1666248"/>
            </a:xfrm>
            <a:prstGeom prst="roundRect">
              <a:avLst>
                <a:gd name="adj" fmla="val 8817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              </a:t>
              </a:r>
            </a:p>
          </p:txBody>
        </p:sp>
        <p:sp>
          <p:nvSpPr>
            <p:cNvPr id="49" name="한쪽 모서리는 잘리고 다른 쪽 모서리는 둥근 사각형 48"/>
            <p:cNvSpPr/>
            <p:nvPr/>
          </p:nvSpPr>
          <p:spPr>
            <a:xfrm>
              <a:off x="7782411" y="2732937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8062296" y="2793067"/>
              <a:ext cx="1536381" cy="246221"/>
            </a:xfrm>
            <a:prstGeom prst="rect">
              <a:avLst/>
            </a:prstGeom>
            <a:solidFill>
              <a:srgbClr val="C6D9F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차량 관리 </a:t>
              </a:r>
              <a:endParaRPr kumimoji="0"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7849691" y="3121522"/>
              <a:ext cx="68698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차량 번호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제조사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모델명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세부정보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541052" y="33714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기아 자동차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541052" y="36381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카니발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548672" y="387437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2.2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디젤 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541052" y="312380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51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고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1738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한쪽 모서리는 잘리고 다른 쪽 모서리는 둥근 사각형 96"/>
            <p:cNvSpPr/>
            <p:nvPr/>
          </p:nvSpPr>
          <p:spPr>
            <a:xfrm flipV="1">
              <a:off x="7782411" y="4129170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157461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저  장</a:t>
              </a: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982863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00472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2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7135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373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</a:rPr>
              <a:t>일자 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58" y="1508548"/>
            <a:ext cx="352425" cy="30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114" y="1856703"/>
            <a:ext cx="1625379" cy="1539833"/>
          </a:xfrm>
          <a:prstGeom prst="rect">
            <a:avLst/>
          </a:prstGeom>
        </p:spPr>
      </p:pic>
      <p:sp>
        <p:nvSpPr>
          <p:cNvPr id="64" name="한쪽 모서리는 잘리고 다른 쪽 모서리는 둥근 사각형 63"/>
          <p:cNvSpPr/>
          <p:nvPr/>
        </p:nvSpPr>
        <p:spPr>
          <a:xfrm>
            <a:off x="711406" y="3442500"/>
            <a:ext cx="250275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11406" y="3824206"/>
            <a:ext cx="2502751" cy="2306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14 : 00      |        14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15 : 00      |        15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16 : 00      |        16 : 30 </a:t>
            </a:r>
          </a:p>
        </p:txBody>
      </p:sp>
    </p:spTree>
    <p:extLst>
      <p:ext uri="{BB962C8B-B14F-4D97-AF65-F5344CB8AC3E}">
        <p14:creationId xmlns:p14="http://schemas.microsoft.com/office/powerpoint/2010/main" val="542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21" y="1961175"/>
            <a:ext cx="1077028" cy="195227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27836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167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아이디를 </a:t>
                      </a:r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비밀번호를 </a:t>
                      </a:r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 flipV="1">
            <a:off x="204788" y="4750846"/>
            <a:ext cx="3437358" cy="6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7178" y="615162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050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회원 가입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98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5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33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408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화면 구성안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43" y="71907"/>
            <a:ext cx="2097733" cy="3213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150" y="1885572"/>
            <a:ext cx="2268450" cy="361642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47052" y="3115140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endCxn id="18" idx="1"/>
          </p:cNvCxnSpPr>
          <p:nvPr/>
        </p:nvCxnSpPr>
        <p:spPr>
          <a:xfrm>
            <a:off x="1122485" y="3212976"/>
            <a:ext cx="2528665" cy="480806"/>
          </a:xfrm>
          <a:prstGeom prst="bentConnector3">
            <a:avLst>
              <a:gd name="adj1" fmla="val 7019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6" y="1916832"/>
            <a:ext cx="2235786" cy="355075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3" y="3545022"/>
            <a:ext cx="2024873" cy="309634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538183" y="361009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꺾인 연결선 65"/>
          <p:cNvCxnSpPr>
            <a:stCxn id="65" idx="6"/>
            <a:endCxn id="30" idx="1"/>
          </p:cNvCxnSpPr>
          <p:nvPr/>
        </p:nvCxnSpPr>
        <p:spPr>
          <a:xfrm>
            <a:off x="5713616" y="3691071"/>
            <a:ext cx="911910" cy="1139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1784648" y="4077072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253986" y="4109441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084054" y="359964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7412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48088" y="1582818"/>
            <a:ext cx="2603215" cy="43311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Pop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up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화면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3056452" y="1624470"/>
            <a:ext cx="3385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20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008" y="844274"/>
            <a:ext cx="3573792" cy="56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주소 위치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7752944" y="857232"/>
            <a:ext cx="2067365" cy="6000768"/>
          </a:xfrm>
          <a:solidFill>
            <a:schemeClr val="bg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28664" y="213285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29" idx="1"/>
          </p:cNvCxnSpPr>
          <p:nvPr/>
        </p:nvCxnSpPr>
        <p:spPr>
          <a:xfrm>
            <a:off x="2104097" y="2213834"/>
            <a:ext cx="605076" cy="144094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984" y="880047"/>
            <a:ext cx="3446154" cy="554727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709173" y="86044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09173" y="371703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8436" y="3777975"/>
            <a:ext cx="196673" cy="226876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0800000">
            <a:off x="2823163" y="95860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6486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12936" y="4402037"/>
            <a:ext cx="519644" cy="279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 </a:t>
            </a:r>
          </a:p>
        </p:txBody>
      </p:sp>
      <p:sp>
        <p:nvSpPr>
          <p:cNvPr id="35" name="타원 34"/>
          <p:cNvSpPr/>
          <p:nvPr/>
        </p:nvSpPr>
        <p:spPr>
          <a:xfrm>
            <a:off x="3265398" y="569892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585275" y="569381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3380585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917834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3020275" y="4452412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455810" y="4406227"/>
            <a:ext cx="2032644" cy="272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2741353" y="4863004"/>
            <a:ext cx="7056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441832" y="4826025"/>
            <a:ext cx="2450078" cy="272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2858957" y="540657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43765" y="1028215"/>
            <a:ext cx="2965143" cy="55886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743765" y="6266412"/>
            <a:ext cx="2975206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6829748" y="1144407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743765" y="1625584"/>
            <a:ext cx="2201159" cy="3363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검색할 주소를 입력 하세요</a:t>
            </a:r>
            <a:endParaRPr lang="ko-KR" altLang="en-US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965373" y="1633490"/>
            <a:ext cx="743535" cy="330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743765" y="2146818"/>
            <a:ext cx="162251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주소조회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주소조회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65" y="4149080"/>
            <a:ext cx="2969622" cy="211172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3541" y="4917601"/>
            <a:ext cx="356689" cy="536336"/>
          </a:xfrm>
          <a:prstGeom prst="rect">
            <a:avLst/>
          </a:prstGeom>
        </p:spPr>
      </p:pic>
      <p:sp>
        <p:nvSpPr>
          <p:cNvPr id="59" name="타원 58"/>
          <p:cNvSpPr/>
          <p:nvPr/>
        </p:nvSpPr>
        <p:spPr>
          <a:xfrm>
            <a:off x="6092204" y="4466923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9" idx="6"/>
            <a:endCxn id="50" idx="1"/>
          </p:cNvCxnSpPr>
          <p:nvPr/>
        </p:nvCxnSpPr>
        <p:spPr>
          <a:xfrm flipV="1">
            <a:off x="6267637" y="3822554"/>
            <a:ext cx="476128" cy="725347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716423" y="6112296"/>
            <a:ext cx="3451738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smtClean="0"/>
              <a:t>위고 </a:t>
            </a:r>
            <a:r>
              <a:rPr lang="en-US" altLang="ko-KR" dirty="0" smtClean="0"/>
              <a:t>020 </a:t>
            </a:r>
            <a:r>
              <a:rPr lang="ko-KR" altLang="en-US" smtClean="0"/>
              <a:t>세차 관리 앱 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smtClean="0"/>
              <a:t>지트레이스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08" y="775662"/>
            <a:ext cx="2268450" cy="361642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2015596" y="251575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6" name="꺾인 연결선 45"/>
          <p:cNvCxnSpPr>
            <a:stCxn id="45" idx="6"/>
            <a:endCxn id="58" idx="1"/>
          </p:cNvCxnSpPr>
          <p:nvPr/>
        </p:nvCxnSpPr>
        <p:spPr>
          <a:xfrm>
            <a:off x="2191029" y="2596734"/>
            <a:ext cx="1028040" cy="1095934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998" y="776406"/>
            <a:ext cx="3446154" cy="5835796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3219069" y="773133"/>
            <a:ext cx="3441675" cy="583906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61399"/>
              </p:ext>
            </p:extLst>
          </p:nvPr>
        </p:nvGraphicFramePr>
        <p:xfrm>
          <a:off x="3247014" y="4675004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4744411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5113505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737" y="5482599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226" y="5861628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317" y="6230722"/>
            <a:ext cx="225963" cy="23712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3215982" y="4312065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5536" y="4392082"/>
            <a:ext cx="224305" cy="21551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244" y="4357101"/>
            <a:ext cx="181334" cy="259195"/>
          </a:xfrm>
          <a:prstGeom prst="rect">
            <a:avLst/>
          </a:prstGeom>
        </p:spPr>
      </p:pic>
      <p:sp>
        <p:nvSpPr>
          <p:cNvPr id="86" name="오른쪽 화살표 85"/>
          <p:cNvSpPr/>
          <p:nvPr/>
        </p:nvSpPr>
        <p:spPr>
          <a:xfrm rot="10800000">
            <a:off x="3335929" y="857232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566" y="2264305"/>
            <a:ext cx="2235786" cy="3550755"/>
          </a:xfrm>
          <a:prstGeom prst="rect">
            <a:avLst/>
          </a:prstGeom>
        </p:spPr>
      </p:pic>
      <p:sp>
        <p:nvSpPr>
          <p:cNvPr id="88" name="타원 87"/>
          <p:cNvSpPr/>
          <p:nvPr/>
        </p:nvSpPr>
        <p:spPr>
          <a:xfrm>
            <a:off x="6336145" y="4809586"/>
            <a:ext cx="175433" cy="161956"/>
          </a:xfrm>
          <a:prstGeom prst="ellipse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9" name="꺾인 연결선 88"/>
          <p:cNvCxnSpPr>
            <a:stCxn id="88" idx="6"/>
            <a:endCxn id="87" idx="1"/>
          </p:cNvCxnSpPr>
          <p:nvPr/>
        </p:nvCxnSpPr>
        <p:spPr>
          <a:xfrm flipV="1">
            <a:off x="6511578" y="4039683"/>
            <a:ext cx="893988" cy="85088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47669</TotalTime>
  <Words>9476</Words>
  <Application>Microsoft Office PowerPoint</Application>
  <PresentationFormat>A4 용지(210x297mm)</PresentationFormat>
  <Paragraphs>3653</Paragraphs>
  <Slides>88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88</vt:i4>
      </vt:variant>
    </vt:vector>
  </HeadingPairs>
  <TitlesOfParts>
    <vt:vector size="103" baseType="lpstr">
      <vt:lpstr>YouandiModern HeadBold</vt:lpstr>
      <vt:lpstr>굴림</vt:lpstr>
      <vt:lpstr>나눔바른고딕</vt:lpstr>
      <vt:lpstr>돋움</vt:lpstr>
      <vt:lpstr>맑은 고딕</vt:lpstr>
      <vt:lpstr>바탕체</vt:lpstr>
      <vt:lpstr>Arial</vt:lpstr>
      <vt:lpstr>Tahoma</vt:lpstr>
      <vt:lpstr>Times New Roman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9500</cp:revision>
  <cp:lastPrinted>2015-12-03T06:29:22Z</cp:lastPrinted>
  <dcterms:created xsi:type="dcterms:W3CDTF">2008-11-10T23:45:54Z</dcterms:created>
  <dcterms:modified xsi:type="dcterms:W3CDTF">2017-02-15T03:31:59Z</dcterms:modified>
</cp:coreProperties>
</file>